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647448be2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647448be2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647448be2_1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647448be2_1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647448be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647448be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647448be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647448be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647448be2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647448be2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56d2647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56d2647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56d26471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56d26471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56d264711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56d264711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56d2647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56d2647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f83f1124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f83f1124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56d26471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56d26471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c4bb9c3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c4bb9c3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56d26471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56d26471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56d26471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56d26471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56d2647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56d2647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f83f1124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f83f1124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f83f1124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f83f1124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f83f1124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f83f1124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f83f1124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f83f1124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f83f1124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f83f1124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f83f1124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f83f112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56d2647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56d2647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c4bb9c3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c4bb9c3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b56d26471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b56d2647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56d26471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56d26471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56d26471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56d26471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f83f1124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f83f1124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b647448be2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b647448be2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83f1124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83f1124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647448be2_1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647448be2_1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ac364c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ac364c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647448be2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647448be2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647448be2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647448be2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647448be2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647448be2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0" y="1239060"/>
            <a:ext cx="60891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3015350"/>
            <a:ext cx="608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311726" y="342910"/>
            <a:ext cx="2560425" cy="520904"/>
            <a:chOff x="311726" y="342910"/>
            <a:chExt cx="2560425" cy="520904"/>
          </a:xfrm>
        </p:grpSpPr>
        <p:sp>
          <p:nvSpPr>
            <p:cNvPr id="17" name="Google Shape;17;p2"/>
            <p:cNvSpPr/>
            <p:nvPr/>
          </p:nvSpPr>
          <p:spPr>
            <a:xfrm>
              <a:off x="311726" y="342910"/>
              <a:ext cx="2560425" cy="52090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" name="Google Shape;18;p2"/>
            <p:cNvPicPr preferRelativeResize="0"/>
            <p:nvPr/>
          </p:nvPicPr>
          <p:blipFill rotWithShape="1">
            <a:blip r:embed="rId2">
              <a:alphaModFix/>
            </a:blip>
            <a:srcRect b="0" l="377" r="387" t="0"/>
            <a:stretch/>
          </p:blipFill>
          <p:spPr>
            <a:xfrm>
              <a:off x="391788" y="382839"/>
              <a:ext cx="2400300" cy="4410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2"/>
          <p:cNvSpPr/>
          <p:nvPr/>
        </p:nvSpPr>
        <p:spPr>
          <a:xfrm>
            <a:off x="8417710" y="342892"/>
            <a:ext cx="4128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000" y="-7000"/>
            <a:ext cx="9144000" cy="2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0" y="0"/>
            <a:ext cx="219600" cy="51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931400" y="0"/>
            <a:ext cx="219600" cy="51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000" y="4798125"/>
            <a:ext cx="91440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6400750" y="2400375"/>
            <a:ext cx="2743242" cy="2743120"/>
          </a:xfrm>
          <a:custGeom>
            <a:rect b="b" l="l" r="r" t="t"/>
            <a:pathLst>
              <a:path extrusionOk="0" h="73145" w="73158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5" name="Google Shape;25;p2"/>
          <p:cNvSpPr txBox="1"/>
          <p:nvPr/>
        </p:nvSpPr>
        <p:spPr>
          <a:xfrm rot="-2700000">
            <a:off x="6647467" y="3651017"/>
            <a:ext cx="2757716" cy="55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b="1"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We use tech to connect human potential and opportunity with </a:t>
            </a:r>
            <a:r>
              <a:rPr b="1"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</a:t>
            </a:r>
            <a:r>
              <a:rPr b="1"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ignity &amp; humility   </a:t>
            </a:r>
            <a:endParaRPr b="1"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8414775" y="4244650"/>
            <a:ext cx="418647" cy="418572"/>
          </a:xfrm>
          <a:custGeom>
            <a:rect b="b" l="l" r="r" t="t"/>
            <a:pathLst>
              <a:path extrusionOk="0" h="73145" w="73158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" type="body"/>
          </p:nvPr>
        </p:nvSpPr>
        <p:spPr>
          <a:xfrm>
            <a:off x="311700" y="1005850"/>
            <a:ext cx="2679600" cy="3657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 txBox="1"/>
          <p:nvPr>
            <p:ph idx="2" type="body"/>
          </p:nvPr>
        </p:nvSpPr>
        <p:spPr>
          <a:xfrm>
            <a:off x="6152700" y="1005850"/>
            <a:ext cx="2679600" cy="3657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1"/>
          <p:cNvSpPr txBox="1"/>
          <p:nvPr>
            <p:ph idx="3" type="body"/>
          </p:nvPr>
        </p:nvSpPr>
        <p:spPr>
          <a:xfrm>
            <a:off x="3232200" y="1005850"/>
            <a:ext cx="2679600" cy="3657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311700" y="342900"/>
            <a:ext cx="28080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311700" y="1209300"/>
            <a:ext cx="28080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311700" y="342900"/>
            <a:ext cx="6541800" cy="43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ontact">
  <p:cSld name="MAIN_POINT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 rot="2700000">
            <a:off x="585683" y="481417"/>
            <a:ext cx="694882" cy="564848"/>
            <a:chOff x="919500" y="1916075"/>
            <a:chExt cx="1067700" cy="867900"/>
          </a:xfrm>
        </p:grpSpPr>
        <p:sp>
          <p:nvSpPr>
            <p:cNvPr id="101" name="Google Shape;101;p15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15"/>
          <p:cNvGrpSpPr/>
          <p:nvPr/>
        </p:nvGrpSpPr>
        <p:grpSpPr>
          <a:xfrm rot="8100000">
            <a:off x="7746888" y="3437645"/>
            <a:ext cx="912919" cy="742084"/>
            <a:chOff x="521400" y="3135325"/>
            <a:chExt cx="1067700" cy="867900"/>
          </a:xfrm>
        </p:grpSpPr>
        <p:sp>
          <p:nvSpPr>
            <p:cNvPr id="104" name="Google Shape;104;p15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5"/>
          <p:cNvSpPr txBox="1"/>
          <p:nvPr>
            <p:ph type="title"/>
          </p:nvPr>
        </p:nvSpPr>
        <p:spPr>
          <a:xfrm>
            <a:off x="311700" y="342900"/>
            <a:ext cx="8100000" cy="20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ssistant"/>
              <a:buNone/>
              <a:defRPr sz="48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679950"/>
            <a:ext cx="3999000" cy="22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Assistant"/>
              <a:buNone/>
              <a:defRPr b="1" sz="4200"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" type="subTitle"/>
          </p:nvPr>
        </p:nvSpPr>
        <p:spPr>
          <a:xfrm>
            <a:off x="311700" y="2950350"/>
            <a:ext cx="3999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16"/>
          <p:cNvSpPr txBox="1"/>
          <p:nvPr>
            <p:ph idx="2" type="body"/>
          </p:nvPr>
        </p:nvSpPr>
        <p:spPr>
          <a:xfrm>
            <a:off x="4939500" y="342900"/>
            <a:ext cx="3419400" cy="41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4663200"/>
            <a:ext cx="7082100" cy="4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hasCustomPrompt="1" type="title"/>
          </p:nvPr>
        </p:nvSpPr>
        <p:spPr>
          <a:xfrm>
            <a:off x="311700" y="8983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None/>
              <a:defRPr sz="12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294440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_NUMBER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hasCustomPrompt="1" type="title"/>
          </p:nvPr>
        </p:nvSpPr>
        <p:spPr>
          <a:xfrm>
            <a:off x="311700" y="898300"/>
            <a:ext cx="2416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2944400"/>
            <a:ext cx="2416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9"/>
          <p:cNvSpPr txBox="1"/>
          <p:nvPr>
            <p:ph hasCustomPrompt="1" idx="2" type="title"/>
          </p:nvPr>
        </p:nvSpPr>
        <p:spPr>
          <a:xfrm>
            <a:off x="6415800" y="898300"/>
            <a:ext cx="2416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9"/>
          <p:cNvSpPr txBox="1"/>
          <p:nvPr>
            <p:ph idx="3" type="body"/>
          </p:nvPr>
        </p:nvSpPr>
        <p:spPr>
          <a:xfrm>
            <a:off x="6415800" y="2944400"/>
            <a:ext cx="2416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hasCustomPrompt="1" idx="4" type="title"/>
          </p:nvPr>
        </p:nvSpPr>
        <p:spPr>
          <a:xfrm>
            <a:off x="3363750" y="898300"/>
            <a:ext cx="2416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9"/>
          <p:cNvSpPr txBox="1"/>
          <p:nvPr>
            <p:ph idx="5" type="body"/>
          </p:nvPr>
        </p:nvSpPr>
        <p:spPr>
          <a:xfrm>
            <a:off x="3363750" y="2944400"/>
            <a:ext cx="2416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ctrTitle"/>
          </p:nvPr>
        </p:nvSpPr>
        <p:spPr>
          <a:xfrm>
            <a:off x="311725" y="1243584"/>
            <a:ext cx="60891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311725" y="3019874"/>
            <a:ext cx="608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0" y="1243584"/>
            <a:ext cx="128100" cy="256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6400750" y="2400375"/>
            <a:ext cx="2743242" cy="2743120"/>
          </a:xfrm>
          <a:custGeom>
            <a:rect b="b" l="l" r="r" t="t"/>
            <a:pathLst>
              <a:path extrusionOk="0" h="73145" w="73158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" name="Google Shape;33;p3"/>
          <p:cNvSpPr txBox="1"/>
          <p:nvPr/>
        </p:nvSpPr>
        <p:spPr>
          <a:xfrm rot="-2700000">
            <a:off x="6647467" y="3651017"/>
            <a:ext cx="2757716" cy="55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b="1"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We use tech to connect human potential and opportunity with dignity &amp; humility   </a:t>
            </a:r>
            <a:endParaRPr b="1" sz="10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8414775" y="4244650"/>
            <a:ext cx="418647" cy="418572"/>
          </a:xfrm>
          <a:custGeom>
            <a:rect b="b" l="l" r="r" t="t"/>
            <a:pathLst>
              <a:path extrusionOk="0" h="73145" w="73158">
                <a:moveTo>
                  <a:pt x="73158" y="73107"/>
                </a:moveTo>
                <a:lnTo>
                  <a:pt x="73158" y="0"/>
                </a:lnTo>
                <a:lnTo>
                  <a:pt x="0" y="7314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5" name="Google Shape;35;p3"/>
          <p:cNvSpPr/>
          <p:nvPr/>
        </p:nvSpPr>
        <p:spPr>
          <a:xfrm>
            <a:off x="8417710" y="342892"/>
            <a:ext cx="412800" cy="5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311726" y="342910"/>
            <a:ext cx="2560500" cy="520800"/>
            <a:chOff x="311726" y="342910"/>
            <a:chExt cx="2560500" cy="520800"/>
          </a:xfrm>
        </p:grpSpPr>
        <p:sp>
          <p:nvSpPr>
            <p:cNvPr id="37" name="Google Shape;37;p3"/>
            <p:cNvSpPr/>
            <p:nvPr/>
          </p:nvSpPr>
          <p:spPr>
            <a:xfrm>
              <a:off x="311726" y="342910"/>
              <a:ext cx="2560500" cy="5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" name="Google Shape;38;p3"/>
            <p:cNvPicPr preferRelativeResize="0"/>
            <p:nvPr/>
          </p:nvPicPr>
          <p:blipFill rotWithShape="1">
            <a:blip r:embed="rId2">
              <a:alphaModFix/>
            </a:blip>
            <a:srcRect b="0" l="377" r="387" t="0"/>
            <a:stretch/>
          </p:blipFill>
          <p:spPr>
            <a:xfrm>
              <a:off x="391788" y="382839"/>
              <a:ext cx="2400300" cy="4410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type="secHead">
  <p:cSld name="SECTION_HEADER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bg>
      <p:bgPr>
        <a:noFill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7000" y="4663200"/>
            <a:ext cx="9144000" cy="49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>
            <a:off x="7000" y="4663225"/>
            <a:ext cx="9144000" cy="49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7000" y="4663225"/>
            <a:ext cx="9144000" cy="49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7000" y="4663225"/>
            <a:ext cx="9144000" cy="49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7000" y="-7000"/>
            <a:ext cx="9144000" cy="34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0"/>
            <a:ext cx="311700" cy="51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8839300" y="0"/>
            <a:ext cx="311700" cy="51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0"/>
          <p:cNvSpPr txBox="1"/>
          <p:nvPr>
            <p:ph idx="2" type="body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None/>
              <a:defRPr b="1" sz="2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 sz="18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algn="r">
              <a:buNone/>
              <a:defRPr sz="8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8458848" y="343116"/>
            <a:ext cx="381224" cy="576102"/>
            <a:chOff x="8458848" y="343116"/>
            <a:chExt cx="381224" cy="576102"/>
          </a:xfrm>
        </p:grpSpPr>
        <p:sp>
          <p:nvSpPr>
            <p:cNvPr id="10" name="Google Shape;10;p1"/>
            <p:cNvSpPr/>
            <p:nvPr/>
          </p:nvSpPr>
          <p:spPr>
            <a:xfrm>
              <a:off x="8458848" y="343116"/>
              <a:ext cx="381224" cy="57610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79" r="79" t="0"/>
            <a:stretch/>
          </p:blipFill>
          <p:spPr>
            <a:xfrm>
              <a:off x="8480104" y="384425"/>
              <a:ext cx="338711" cy="4974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A4335"/>
          </p15:clr>
        </p15:guide>
        <p15:guide id="2" pos="5564">
          <p15:clr>
            <a:srgbClr val="EA4335"/>
          </p15:clr>
        </p15:guide>
        <p15:guide id="3" orient="horz" pos="216">
          <p15:clr>
            <a:srgbClr val="EA4335"/>
          </p15:clr>
        </p15:guide>
        <p15:guide id="4" orient="horz" pos="29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55.png"/><Relationship Id="rId20" Type="http://schemas.openxmlformats.org/officeDocument/2006/relationships/image" Target="../media/image26.png"/><Relationship Id="rId42" Type="http://schemas.openxmlformats.org/officeDocument/2006/relationships/image" Target="../media/image50.png"/><Relationship Id="rId41" Type="http://schemas.openxmlformats.org/officeDocument/2006/relationships/image" Target="../media/image51.png"/><Relationship Id="rId22" Type="http://schemas.openxmlformats.org/officeDocument/2006/relationships/image" Target="../media/image35.png"/><Relationship Id="rId44" Type="http://schemas.openxmlformats.org/officeDocument/2006/relationships/image" Target="../media/image59.png"/><Relationship Id="rId21" Type="http://schemas.openxmlformats.org/officeDocument/2006/relationships/image" Target="../media/image40.png"/><Relationship Id="rId43" Type="http://schemas.openxmlformats.org/officeDocument/2006/relationships/image" Target="../media/image58.png"/><Relationship Id="rId24" Type="http://schemas.openxmlformats.org/officeDocument/2006/relationships/image" Target="../media/image30.png"/><Relationship Id="rId23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26" Type="http://schemas.openxmlformats.org/officeDocument/2006/relationships/image" Target="../media/image37.png"/><Relationship Id="rId25" Type="http://schemas.openxmlformats.org/officeDocument/2006/relationships/image" Target="../media/image33.png"/><Relationship Id="rId28" Type="http://schemas.openxmlformats.org/officeDocument/2006/relationships/image" Target="../media/image36.png"/><Relationship Id="rId27" Type="http://schemas.openxmlformats.org/officeDocument/2006/relationships/image" Target="../media/image31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29" Type="http://schemas.openxmlformats.org/officeDocument/2006/relationships/image" Target="../media/image38.png"/><Relationship Id="rId7" Type="http://schemas.openxmlformats.org/officeDocument/2006/relationships/image" Target="../media/image8.png"/><Relationship Id="rId8" Type="http://schemas.openxmlformats.org/officeDocument/2006/relationships/image" Target="../media/image18.png"/><Relationship Id="rId31" Type="http://schemas.openxmlformats.org/officeDocument/2006/relationships/image" Target="../media/image41.png"/><Relationship Id="rId30" Type="http://schemas.openxmlformats.org/officeDocument/2006/relationships/image" Target="../media/image39.png"/><Relationship Id="rId11" Type="http://schemas.openxmlformats.org/officeDocument/2006/relationships/image" Target="../media/image21.png"/><Relationship Id="rId33" Type="http://schemas.openxmlformats.org/officeDocument/2006/relationships/image" Target="../media/image48.png"/><Relationship Id="rId10" Type="http://schemas.openxmlformats.org/officeDocument/2006/relationships/image" Target="../media/image14.png"/><Relationship Id="rId32" Type="http://schemas.openxmlformats.org/officeDocument/2006/relationships/image" Target="../media/image44.png"/><Relationship Id="rId13" Type="http://schemas.openxmlformats.org/officeDocument/2006/relationships/image" Target="../media/image22.png"/><Relationship Id="rId35" Type="http://schemas.openxmlformats.org/officeDocument/2006/relationships/image" Target="../media/image42.png"/><Relationship Id="rId12" Type="http://schemas.openxmlformats.org/officeDocument/2006/relationships/image" Target="../media/image24.png"/><Relationship Id="rId34" Type="http://schemas.openxmlformats.org/officeDocument/2006/relationships/image" Target="../media/image45.png"/><Relationship Id="rId15" Type="http://schemas.openxmlformats.org/officeDocument/2006/relationships/image" Target="../media/image28.png"/><Relationship Id="rId37" Type="http://schemas.openxmlformats.org/officeDocument/2006/relationships/image" Target="../media/image46.png"/><Relationship Id="rId14" Type="http://schemas.openxmlformats.org/officeDocument/2006/relationships/image" Target="../media/image20.png"/><Relationship Id="rId36" Type="http://schemas.openxmlformats.org/officeDocument/2006/relationships/image" Target="../media/image47.png"/><Relationship Id="rId17" Type="http://schemas.openxmlformats.org/officeDocument/2006/relationships/image" Target="../media/image23.png"/><Relationship Id="rId39" Type="http://schemas.openxmlformats.org/officeDocument/2006/relationships/image" Target="../media/image49.png"/><Relationship Id="rId16" Type="http://schemas.openxmlformats.org/officeDocument/2006/relationships/image" Target="../media/image29.png"/><Relationship Id="rId38" Type="http://schemas.openxmlformats.org/officeDocument/2006/relationships/image" Target="../media/image43.png"/><Relationship Id="rId19" Type="http://schemas.openxmlformats.org/officeDocument/2006/relationships/image" Target="../media/image27.png"/><Relationship Id="rId1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Relationship Id="rId7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jpg"/><Relationship Id="rId4" Type="http://schemas.openxmlformats.org/officeDocument/2006/relationships/image" Target="../media/image61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png"/><Relationship Id="rId4" Type="http://schemas.openxmlformats.org/officeDocument/2006/relationships/image" Target="../media/image6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jpg"/><Relationship Id="rId4" Type="http://schemas.openxmlformats.org/officeDocument/2006/relationships/image" Target="../media/image69.jpg"/><Relationship Id="rId5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5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mailto:takuya@redi-school.org" TargetMode="External"/><Relationship Id="rId4" Type="http://schemas.openxmlformats.org/officeDocument/2006/relationships/image" Target="../media/image6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wWNnmpAafkQ" TargetMode="External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ctrTitle"/>
          </p:nvPr>
        </p:nvSpPr>
        <p:spPr>
          <a:xfrm>
            <a:off x="311700" y="1239050"/>
            <a:ext cx="81897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Demo Day</a:t>
            </a:r>
            <a:endParaRPr/>
          </a:p>
        </p:txBody>
      </p:sp>
      <p:sp>
        <p:nvSpPr>
          <p:cNvPr id="135" name="Google Shape;135;p21"/>
          <p:cNvSpPr txBox="1"/>
          <p:nvPr>
            <p:ph idx="1" type="subTitle"/>
          </p:nvPr>
        </p:nvSpPr>
        <p:spPr>
          <a:xfrm>
            <a:off x="311700" y="3015350"/>
            <a:ext cx="60891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 School Cyberspace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Here please mention </a:t>
            </a:r>
            <a:r>
              <a:rPr lang="en">
                <a:highlight>
                  <a:srgbClr val="FFFF00"/>
                </a:highlight>
              </a:rPr>
              <a:t>Course Name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Semester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elements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idx="2" type="body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Tip!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lang="en"/>
              <a:t>Click ‘Format option’ to rotate and flip the shapes!</a:t>
            </a:r>
            <a:endParaRPr b="1"/>
          </a:p>
        </p:txBody>
      </p:sp>
      <p:sp>
        <p:nvSpPr>
          <p:cNvPr id="242" name="Google Shape;242;p31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graphic elements: shapes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4" name="Google Shape;244;p31"/>
          <p:cNvGrpSpPr/>
          <p:nvPr/>
        </p:nvGrpSpPr>
        <p:grpSpPr>
          <a:xfrm rot="2700000">
            <a:off x="449155" y="1588187"/>
            <a:ext cx="974676" cy="792284"/>
            <a:chOff x="919500" y="1916075"/>
            <a:chExt cx="1067700" cy="867900"/>
          </a:xfrm>
        </p:grpSpPr>
        <p:sp>
          <p:nvSpPr>
            <p:cNvPr id="245" name="Google Shape;245;p31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31"/>
          <p:cNvGrpSpPr/>
          <p:nvPr/>
        </p:nvGrpSpPr>
        <p:grpSpPr>
          <a:xfrm rot="8100000">
            <a:off x="449080" y="3236734"/>
            <a:ext cx="974676" cy="792284"/>
            <a:chOff x="521400" y="3135325"/>
            <a:chExt cx="1067700" cy="867900"/>
          </a:xfrm>
        </p:grpSpPr>
        <p:sp>
          <p:nvSpPr>
            <p:cNvPr id="248" name="Google Shape;248;p31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31"/>
          <p:cNvGrpSpPr/>
          <p:nvPr/>
        </p:nvGrpSpPr>
        <p:grpSpPr>
          <a:xfrm rot="8100266">
            <a:off x="1415355" y="1903516"/>
            <a:ext cx="974601" cy="792223"/>
            <a:chOff x="2318413" y="2452450"/>
            <a:chExt cx="1067700" cy="867900"/>
          </a:xfrm>
        </p:grpSpPr>
        <p:sp>
          <p:nvSpPr>
            <p:cNvPr id="251" name="Google Shape;251;p31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31"/>
          <p:cNvGrpSpPr/>
          <p:nvPr/>
        </p:nvGrpSpPr>
        <p:grpSpPr>
          <a:xfrm rot="2700000">
            <a:off x="1323891" y="2921131"/>
            <a:ext cx="974676" cy="792284"/>
            <a:chOff x="2258813" y="3584825"/>
            <a:chExt cx="1067700" cy="867900"/>
          </a:xfrm>
        </p:grpSpPr>
        <p:sp>
          <p:nvSpPr>
            <p:cNvPr id="254" name="Google Shape;254;p31"/>
            <p:cNvSpPr/>
            <p:nvPr/>
          </p:nvSpPr>
          <p:spPr>
            <a:xfrm>
              <a:off x="2258813" y="366102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2411213" y="358482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31"/>
          <p:cNvGrpSpPr/>
          <p:nvPr/>
        </p:nvGrpSpPr>
        <p:grpSpPr>
          <a:xfrm>
            <a:off x="2387656" y="1600880"/>
            <a:ext cx="1007893" cy="1007892"/>
            <a:chOff x="3717325" y="2137000"/>
            <a:chExt cx="1104178" cy="1104176"/>
          </a:xfrm>
        </p:grpSpPr>
        <p:sp>
          <p:nvSpPr>
            <p:cNvPr id="257" name="Google Shape;257;p31"/>
            <p:cNvSpPr/>
            <p:nvPr/>
          </p:nvSpPr>
          <p:spPr>
            <a:xfrm>
              <a:off x="3717325" y="2238576"/>
              <a:ext cx="1002600" cy="100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3818903" y="2137000"/>
              <a:ext cx="1002600" cy="1002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1"/>
          <p:cNvGrpSpPr/>
          <p:nvPr/>
        </p:nvGrpSpPr>
        <p:grpSpPr>
          <a:xfrm flipH="1">
            <a:off x="2387856" y="2971122"/>
            <a:ext cx="1007893" cy="1007892"/>
            <a:chOff x="4185575" y="3320360"/>
            <a:chExt cx="1104178" cy="1104176"/>
          </a:xfrm>
        </p:grpSpPr>
        <p:sp>
          <p:nvSpPr>
            <p:cNvPr id="260" name="Google Shape;260;p31"/>
            <p:cNvSpPr/>
            <p:nvPr/>
          </p:nvSpPr>
          <p:spPr>
            <a:xfrm>
              <a:off x="4185575" y="3421936"/>
              <a:ext cx="1002600" cy="100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287153" y="3320360"/>
              <a:ext cx="1002600" cy="1002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31"/>
          <p:cNvGrpSpPr/>
          <p:nvPr/>
        </p:nvGrpSpPr>
        <p:grpSpPr>
          <a:xfrm>
            <a:off x="3532260" y="1600880"/>
            <a:ext cx="1007893" cy="1007892"/>
            <a:chOff x="5530800" y="2137000"/>
            <a:chExt cx="1104178" cy="1104176"/>
          </a:xfrm>
        </p:grpSpPr>
        <p:sp>
          <p:nvSpPr>
            <p:cNvPr id="263" name="Google Shape;263;p31"/>
            <p:cNvSpPr/>
            <p:nvPr/>
          </p:nvSpPr>
          <p:spPr>
            <a:xfrm>
              <a:off x="5530800" y="2238576"/>
              <a:ext cx="1002600" cy="10026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632378" y="2137000"/>
              <a:ext cx="1002600" cy="10026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31"/>
          <p:cNvGrpSpPr/>
          <p:nvPr/>
        </p:nvGrpSpPr>
        <p:grpSpPr>
          <a:xfrm flipH="1">
            <a:off x="3532541" y="2971122"/>
            <a:ext cx="1007893" cy="1007892"/>
            <a:chOff x="5999050" y="3320360"/>
            <a:chExt cx="1104178" cy="1104176"/>
          </a:xfrm>
        </p:grpSpPr>
        <p:sp>
          <p:nvSpPr>
            <p:cNvPr id="266" name="Google Shape;266;p31"/>
            <p:cNvSpPr/>
            <p:nvPr/>
          </p:nvSpPr>
          <p:spPr>
            <a:xfrm>
              <a:off x="5999050" y="3421936"/>
              <a:ext cx="1002600" cy="10026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6100628" y="3320360"/>
              <a:ext cx="1002600" cy="1002600"/>
            </a:xfrm>
            <a:prstGeom prst="ellipse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276" y="1158300"/>
            <a:ext cx="2896000" cy="1445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597" y="1764500"/>
            <a:ext cx="1266403" cy="2004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0" name="Google Shape;270;p31"/>
          <p:cNvSpPr/>
          <p:nvPr/>
        </p:nvSpPr>
        <p:spPr>
          <a:xfrm>
            <a:off x="7168750" y="1242475"/>
            <a:ext cx="204600" cy="1368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7313500" y="3218875"/>
            <a:ext cx="1419900" cy="510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graphic elements: icons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25" y="1330875"/>
            <a:ext cx="541825" cy="4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520" y="1330875"/>
            <a:ext cx="541825" cy="4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989" y="1330875"/>
            <a:ext cx="541825" cy="4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6655" y="1330875"/>
            <a:ext cx="541825" cy="4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5181" y="1330875"/>
            <a:ext cx="541825" cy="4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7008" y="1332483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825" y="2157782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9320" y="2157782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9863" y="2157782"/>
            <a:ext cx="53533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13020" y="2157782"/>
            <a:ext cx="53533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8239" y="2157782"/>
            <a:ext cx="53533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49905" y="2157782"/>
            <a:ext cx="53533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40588" y="1332483"/>
            <a:ext cx="535958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13745" y="1332483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2125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86620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98338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71495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823788" y="1332483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346418" y="1332483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795350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317981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286231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828058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364177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905843" y="2929751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264281" y="2157782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806108" y="2157782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823775" y="2157782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346406" y="2157782"/>
            <a:ext cx="42347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174892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1479692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3674526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3979326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522772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827572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848828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3153628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011851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2316651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69325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74125" y="4101925"/>
            <a:ext cx="272571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306500" y="915600"/>
            <a:ext cx="33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Visual icons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306500" y="3701725"/>
            <a:ext cx="33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Functional icons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306500" y="17559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Calendar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1756594" y="17559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Successful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3206688" y="17559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Camera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4656781" y="17559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Cooking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6106875" y="17559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Create profile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306500" y="25927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Look for someone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1756594" y="25927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Session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3206688" y="25927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Pictures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4656781" y="25927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Sports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6106875" y="2592750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Outdoors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2" name="Google Shape;332;p32"/>
          <p:cNvSpPr txBox="1"/>
          <p:nvPr/>
        </p:nvSpPr>
        <p:spPr>
          <a:xfrm>
            <a:off x="306500" y="3364725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Arts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1756594" y="3364725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Books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3206688" y="3364725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Music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4656781" y="3364725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Craft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106875" y="3364725"/>
            <a:ext cx="12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Caming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306500" y="4347600"/>
            <a:ext cx="640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When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1143470" y="4347600"/>
            <a:ext cx="640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Who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1980440" y="4347600"/>
            <a:ext cx="640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Where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2817410" y="4347600"/>
            <a:ext cx="640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Email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3654380" y="4347600"/>
            <a:ext cx="640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Tel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4491350" y="4347600"/>
            <a:ext cx="640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Check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graphic elements: illustrations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170" y="1525477"/>
            <a:ext cx="1580118" cy="167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092" y="1949745"/>
            <a:ext cx="2134414" cy="82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005" y="1972565"/>
            <a:ext cx="748807" cy="78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5629" y="1972565"/>
            <a:ext cx="748807" cy="78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14" y="1402875"/>
            <a:ext cx="1811075" cy="1922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/>
        </p:nvSpPr>
        <p:spPr>
          <a:xfrm>
            <a:off x="311700" y="3415113"/>
            <a:ext cx="181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Welcome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46000" y="3415113"/>
            <a:ext cx="748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Mentee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6" name="Google Shape;356;p33"/>
          <p:cNvSpPr txBox="1"/>
          <p:nvPr/>
        </p:nvSpPr>
        <p:spPr>
          <a:xfrm>
            <a:off x="3625625" y="3415113"/>
            <a:ext cx="748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Mentor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>
            <a:off x="4746099" y="3415113"/>
            <a:ext cx="2134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Get in touch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7252175" y="3415113"/>
            <a:ext cx="158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ssistant"/>
                <a:ea typeface="Assistant"/>
                <a:cs typeface="Assistant"/>
                <a:sym typeface="Assistant"/>
              </a:rPr>
              <a:t>Done</a:t>
            </a:r>
            <a:endParaRPr sz="8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 comes here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>
            <p:ph type="title"/>
          </p:nvPr>
        </p:nvSpPr>
        <p:spPr>
          <a:xfrm>
            <a:off x="311700" y="214884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 comes here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0" name="Google Shape;370;p35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 comes here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7" name="Google Shape;377;p36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92" y="3834195"/>
            <a:ext cx="2134414" cy="82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and body slide style 1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text. Lorem ipsum dolor sit amet, consectetur adipiscing elit, sed do eiusmod tempor incididunt ut labore et dolore magna aliqua.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1 lorem ipsum dolor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3 lorem ipsum dolor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List item 4 consectetur adipiscing elit</a:t>
            </a:r>
            <a:endParaRPr/>
          </a:p>
        </p:txBody>
      </p:sp>
      <p:sp>
        <p:nvSpPr>
          <p:cNvPr id="385" name="Google Shape;385;p37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6" name="Google Shape;386;p37"/>
          <p:cNvGrpSpPr/>
          <p:nvPr/>
        </p:nvGrpSpPr>
        <p:grpSpPr>
          <a:xfrm rot="2700000">
            <a:off x="7815861" y="3738066"/>
            <a:ext cx="1067690" cy="867892"/>
            <a:chOff x="919500" y="1916075"/>
            <a:chExt cx="1067700" cy="867900"/>
          </a:xfrm>
        </p:grpSpPr>
        <p:sp>
          <p:nvSpPr>
            <p:cNvPr id="387" name="Google Shape;387;p37"/>
            <p:cNvSpPr/>
            <p:nvPr/>
          </p:nvSpPr>
          <p:spPr>
            <a:xfrm>
              <a:off x="919500" y="1992275"/>
              <a:ext cx="915300" cy="7917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1071900" y="191607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37"/>
          <p:cNvGrpSpPr/>
          <p:nvPr/>
        </p:nvGrpSpPr>
        <p:grpSpPr>
          <a:xfrm rot="8100353">
            <a:off x="415573" y="3830667"/>
            <a:ext cx="734820" cy="597312"/>
            <a:chOff x="521400" y="3135325"/>
            <a:chExt cx="1067700" cy="867900"/>
          </a:xfrm>
        </p:grpSpPr>
        <p:sp>
          <p:nvSpPr>
            <p:cNvPr id="390" name="Google Shape;390;p37"/>
            <p:cNvSpPr/>
            <p:nvPr/>
          </p:nvSpPr>
          <p:spPr>
            <a:xfrm>
              <a:off x="521400" y="3211525"/>
              <a:ext cx="915300" cy="7917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673800" y="313532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and body slide style 2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7" name="Google Shape;397;p38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text. Lorem ipsum dolor sit amet, consectetur adipiscing elit, sed do eiusmod tempor incididunt ut labore et dolore magna aliqua.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1 lorem ipsum dolor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3 lorem ipsum dolor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List item 4 consectetur adipiscing elit</a:t>
            </a:r>
            <a:endParaRPr/>
          </a:p>
        </p:txBody>
      </p:sp>
      <p:sp>
        <p:nvSpPr>
          <p:cNvPr id="398" name="Google Shape;398;p38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9" name="Google Shape;399;p38"/>
          <p:cNvGrpSpPr/>
          <p:nvPr/>
        </p:nvGrpSpPr>
        <p:grpSpPr>
          <a:xfrm>
            <a:off x="311661" y="3944677"/>
            <a:ext cx="718488" cy="718488"/>
            <a:chOff x="3717325" y="2137000"/>
            <a:chExt cx="1104178" cy="1104176"/>
          </a:xfrm>
        </p:grpSpPr>
        <p:sp>
          <p:nvSpPr>
            <p:cNvPr id="400" name="Google Shape;400;p38"/>
            <p:cNvSpPr/>
            <p:nvPr/>
          </p:nvSpPr>
          <p:spPr>
            <a:xfrm>
              <a:off x="3717325" y="2238576"/>
              <a:ext cx="1002600" cy="100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3818903" y="2137000"/>
              <a:ext cx="1002600" cy="1002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38"/>
          <p:cNvGrpSpPr/>
          <p:nvPr/>
        </p:nvGrpSpPr>
        <p:grpSpPr>
          <a:xfrm rot="10800000">
            <a:off x="7557850" y="1607810"/>
            <a:ext cx="1104178" cy="1104176"/>
            <a:chOff x="4185575" y="3320360"/>
            <a:chExt cx="1104178" cy="1104176"/>
          </a:xfrm>
        </p:grpSpPr>
        <p:sp>
          <p:nvSpPr>
            <p:cNvPr id="403" name="Google Shape;403;p38"/>
            <p:cNvSpPr/>
            <p:nvPr/>
          </p:nvSpPr>
          <p:spPr>
            <a:xfrm>
              <a:off x="4185575" y="3421936"/>
              <a:ext cx="1002600" cy="100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4287153" y="3320360"/>
              <a:ext cx="1002600" cy="1002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and body slide style 3</a:t>
            </a:r>
            <a:endParaRPr/>
          </a:p>
        </p:txBody>
      </p:sp>
      <p:sp>
        <p:nvSpPr>
          <p:cNvPr id="410" name="Google Shape;410;p39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text. Lorem ipsum dolor sit amet, consectetur adipiscing elit, sed do eiusmod tempor incididunt ut labore et dolore magna aliqua.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1 lorem ipsum dolor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3 lorem ipsum dolor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List item 4 consectetur adipiscing elit</a:t>
            </a:r>
            <a:endParaRPr/>
          </a:p>
        </p:txBody>
      </p:sp>
      <p:sp>
        <p:nvSpPr>
          <p:cNvPr id="411" name="Google Shape;411;p39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2" name="Google Shape;412;p39"/>
          <p:cNvGrpSpPr/>
          <p:nvPr/>
        </p:nvGrpSpPr>
        <p:grpSpPr>
          <a:xfrm rot="2699785">
            <a:off x="482122" y="4029609"/>
            <a:ext cx="1208946" cy="982653"/>
            <a:chOff x="2318413" y="2452450"/>
            <a:chExt cx="1067700" cy="867900"/>
          </a:xfrm>
        </p:grpSpPr>
        <p:sp>
          <p:nvSpPr>
            <p:cNvPr id="413" name="Google Shape;413;p39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370" y="1972579"/>
            <a:ext cx="1084950" cy="11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311700" y="1239060"/>
            <a:ext cx="60891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[Project Title]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and body slide style 4</a:t>
            </a:r>
            <a:endParaRPr/>
          </a:p>
        </p:txBody>
      </p:sp>
      <p:sp>
        <p:nvSpPr>
          <p:cNvPr id="421" name="Google Shape;421;p40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text. Lorem ipsum dolor sit amet, consectetur adipiscing elit, sed do eiusmod tempor incididunt ut labore et dolore magna aliqua.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Placeholder text. </a:t>
            </a:r>
            <a:r>
              <a:rPr lang="en"/>
              <a:t>Ut enim ad minim veniam, quis nostrud exercitation ullamco laboris nisi ut aliquip ex ea commodo consequat.</a:t>
            </a:r>
            <a:endParaRPr/>
          </a:p>
        </p:txBody>
      </p:sp>
      <p:sp>
        <p:nvSpPr>
          <p:cNvPr id="422" name="Google Shape;422;p40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40"/>
          <p:cNvPicPr preferRelativeResize="0"/>
          <p:nvPr/>
        </p:nvPicPr>
        <p:blipFill rotWithShape="1">
          <a:blip r:embed="rId3">
            <a:alphaModFix/>
          </a:blip>
          <a:srcRect b="3278" l="1340" r="2218" t="0"/>
          <a:stretch/>
        </p:blipFill>
        <p:spPr>
          <a:xfrm>
            <a:off x="424625" y="3268225"/>
            <a:ext cx="1916725" cy="128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3672" y="3268220"/>
            <a:ext cx="2273851" cy="128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404" y="3268221"/>
            <a:ext cx="1709863" cy="1280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9845" y="3268222"/>
            <a:ext cx="1920238" cy="128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and body slide style 5</a:t>
            </a:r>
            <a:endParaRPr/>
          </a:p>
        </p:txBody>
      </p:sp>
      <p:sp>
        <p:nvSpPr>
          <p:cNvPr id="432" name="Google Shape;432;p41"/>
          <p:cNvSpPr txBox="1"/>
          <p:nvPr>
            <p:ph idx="1" type="body"/>
          </p:nvPr>
        </p:nvSpPr>
        <p:spPr>
          <a:xfrm>
            <a:off x="311700" y="915600"/>
            <a:ext cx="8520600" cy="37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Placeholder text. Lorem ipsum dolor sit amet, consectetur adipiscing elit, sed do eiusmod tempor incididunt ut labore et dolore magna aliqua.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Placeholder text. Ut enim ad minim veniam, quis nostrud exercitation ullamco laboris nisi ut aliquip ex ea commodo consequat.</a:t>
            </a:r>
            <a:endParaRPr/>
          </a:p>
        </p:txBody>
      </p:sp>
      <p:sp>
        <p:nvSpPr>
          <p:cNvPr id="433" name="Google Shape;433;p41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925" y="3354500"/>
            <a:ext cx="1170774" cy="12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75" y="3051400"/>
            <a:ext cx="1456275" cy="15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itle with two boxes.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41" name="Google Shape;441;p42"/>
          <p:cNvSpPr txBox="1"/>
          <p:nvPr>
            <p:ph idx="1" type="body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Placeholder text. Ut enim ad minim veniam, quis nostrud exercitation ullamco laboris nisi ut aliquip ex ea commodo consequat.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2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List item 3 consectetur adipiscing elit</a:t>
            </a:r>
            <a:endParaRPr/>
          </a:p>
        </p:txBody>
      </p:sp>
      <p:sp>
        <p:nvSpPr>
          <p:cNvPr id="442" name="Google Shape;442;p42"/>
          <p:cNvSpPr txBox="1"/>
          <p:nvPr>
            <p:ph idx="2" type="body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Title of this box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3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List item 4 consectetur adipiscing elit</a:t>
            </a:r>
            <a:endParaRPr/>
          </a:p>
        </p:txBody>
      </p:sp>
      <p:sp>
        <p:nvSpPr>
          <p:cNvPr id="443" name="Google Shape;443;p42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570" y="4160250"/>
            <a:ext cx="541825" cy="4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620" y="4161863"/>
            <a:ext cx="423473" cy="4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with two boxes and photos.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51" name="Google Shape;451;p43"/>
          <p:cNvSpPr txBox="1"/>
          <p:nvPr>
            <p:ph idx="1" type="body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 can place a photo in the box as well. Placeholder text. lorem ipsum dolor.</a:t>
            </a:r>
            <a:endParaRPr/>
          </a:p>
        </p:txBody>
      </p:sp>
      <p:sp>
        <p:nvSpPr>
          <p:cNvPr id="452" name="Google Shape;452;p43"/>
          <p:cNvSpPr txBox="1"/>
          <p:nvPr>
            <p:ph idx="2" type="body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 can place a photo in the box as well. Placeholder text. lorem ipsum dolor.</a:t>
            </a:r>
            <a:endParaRPr/>
          </a:p>
        </p:txBody>
      </p:sp>
      <p:sp>
        <p:nvSpPr>
          <p:cNvPr id="453" name="Google Shape;453;p43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448" y="1375075"/>
            <a:ext cx="2882422" cy="192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137" y="1529500"/>
            <a:ext cx="2882424" cy="1615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/>
          <p:nvPr/>
        </p:nvSpPr>
        <p:spPr>
          <a:xfrm rot="2700000">
            <a:off x="972201" y="2900483"/>
            <a:ext cx="1044538" cy="903682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2080213" y="1502101"/>
            <a:ext cx="1529700" cy="1529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 rot="8100000">
            <a:off x="7392632" y="1471406"/>
            <a:ext cx="1044538" cy="903682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 flipH="1">
            <a:off x="5457881" y="2111705"/>
            <a:ext cx="1529700" cy="1529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4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with two organic boxes.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65" name="Google Shape;465;p44"/>
          <p:cNvSpPr txBox="1"/>
          <p:nvPr>
            <p:ph idx="1" type="body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Placeholder text. Ut enim ad minim veniam, quis nostrud exercitation ullamco laboris nisi ut aliquip ex ea commodo consequat.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2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List item 3 consectetur adipiscing elit</a:t>
            </a:r>
            <a:endParaRPr/>
          </a:p>
        </p:txBody>
      </p:sp>
      <p:sp>
        <p:nvSpPr>
          <p:cNvPr id="466" name="Google Shape;466;p44"/>
          <p:cNvSpPr txBox="1"/>
          <p:nvPr>
            <p:ph idx="2" type="body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Title of this box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3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List item 4 consectetur adipiscing elit</a:t>
            </a:r>
            <a:endParaRPr/>
          </a:p>
        </p:txBody>
      </p:sp>
      <p:sp>
        <p:nvSpPr>
          <p:cNvPr id="467" name="Google Shape;467;p44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with three boxes.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73" name="Google Shape;473;p45"/>
          <p:cNvSpPr txBox="1"/>
          <p:nvPr>
            <p:ph idx="1" type="body"/>
          </p:nvPr>
        </p:nvSpPr>
        <p:spPr>
          <a:xfrm>
            <a:off x="311700" y="1005850"/>
            <a:ext cx="26796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Placeholder text. Ut enim ad minim veniam, quis nostrud exercitation ullamco laboris nisi ut aliquip ex ea commodo consequat.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List item 2 lorem ipsum dolor</a:t>
            </a:r>
            <a:endParaRPr/>
          </a:p>
        </p:txBody>
      </p:sp>
      <p:sp>
        <p:nvSpPr>
          <p:cNvPr id="474" name="Google Shape;474;p45"/>
          <p:cNvSpPr txBox="1"/>
          <p:nvPr>
            <p:ph idx="2" type="body"/>
          </p:nvPr>
        </p:nvSpPr>
        <p:spPr>
          <a:xfrm>
            <a:off x="6152700" y="1005850"/>
            <a:ext cx="26796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Title of this box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3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List item 4 consectetur adipiscing elit</a:t>
            </a:r>
            <a:endParaRPr/>
          </a:p>
        </p:txBody>
      </p:sp>
      <p:sp>
        <p:nvSpPr>
          <p:cNvPr id="475" name="Google Shape;475;p45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5"/>
          <p:cNvSpPr txBox="1"/>
          <p:nvPr>
            <p:ph idx="3" type="body"/>
          </p:nvPr>
        </p:nvSpPr>
        <p:spPr>
          <a:xfrm>
            <a:off x="3232200" y="1005850"/>
            <a:ext cx="26796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3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4 consectetur adipiscing elit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457" y="4163482"/>
            <a:ext cx="538965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0770" y="4163482"/>
            <a:ext cx="535333" cy="4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806" y="4163526"/>
            <a:ext cx="423473" cy="4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with three boxes </a:t>
            </a:r>
            <a:r>
              <a:rPr lang="en"/>
              <a:t>and photos.</a:t>
            </a:r>
            <a:endParaRPr/>
          </a:p>
        </p:txBody>
      </p:sp>
      <p:sp>
        <p:nvSpPr>
          <p:cNvPr id="485" name="Google Shape;485;p46"/>
          <p:cNvSpPr txBox="1"/>
          <p:nvPr>
            <p:ph idx="1" type="body"/>
          </p:nvPr>
        </p:nvSpPr>
        <p:spPr>
          <a:xfrm>
            <a:off x="311700" y="1005850"/>
            <a:ext cx="26796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 can place a photo in the box as well. Placeholder text. lorem ipsum dolor.</a:t>
            </a:r>
            <a:endParaRPr/>
          </a:p>
        </p:txBody>
      </p:sp>
      <p:sp>
        <p:nvSpPr>
          <p:cNvPr id="486" name="Google Shape;486;p46"/>
          <p:cNvSpPr txBox="1"/>
          <p:nvPr>
            <p:ph idx="2" type="body"/>
          </p:nvPr>
        </p:nvSpPr>
        <p:spPr>
          <a:xfrm>
            <a:off x="6152700" y="1005850"/>
            <a:ext cx="26796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 can place a photo in the box as well. Placeholder text. lorem ipsum dolor.</a:t>
            </a:r>
            <a:endParaRPr/>
          </a:p>
        </p:txBody>
      </p:sp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 txBox="1"/>
          <p:nvPr>
            <p:ph idx="3" type="body"/>
          </p:nvPr>
        </p:nvSpPr>
        <p:spPr>
          <a:xfrm>
            <a:off x="3232200" y="1005850"/>
            <a:ext cx="26796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 can place a photo in the box as well. Placeholder text. lorem ipsum dolor.</a:t>
            </a:r>
            <a:endParaRPr/>
          </a:p>
        </p:txBody>
      </p:sp>
      <p:pic>
        <p:nvPicPr>
          <p:cNvPr id="489" name="Google Shape;4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463" y="1304875"/>
            <a:ext cx="2361077" cy="174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63" y="1489066"/>
            <a:ext cx="2361079" cy="137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6"/>
          <p:cNvPicPr preferRelativeResize="0"/>
          <p:nvPr/>
        </p:nvPicPr>
        <p:blipFill rotWithShape="1">
          <a:blip r:embed="rId5">
            <a:alphaModFix/>
          </a:blip>
          <a:srcRect b="8402" l="0" r="0" t="9784"/>
          <a:stretch/>
        </p:blipFill>
        <p:spPr>
          <a:xfrm>
            <a:off x="6311950" y="1632739"/>
            <a:ext cx="2361077" cy="108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/>
          <p:nvPr/>
        </p:nvSpPr>
        <p:spPr>
          <a:xfrm rot="2700000">
            <a:off x="1129231" y="2119909"/>
            <a:ext cx="1044538" cy="903682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7"/>
          <p:cNvSpPr/>
          <p:nvPr/>
        </p:nvSpPr>
        <p:spPr>
          <a:xfrm rot="8100000">
            <a:off x="4049731" y="2382659"/>
            <a:ext cx="1044538" cy="903682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7"/>
          <p:cNvSpPr/>
          <p:nvPr/>
        </p:nvSpPr>
        <p:spPr>
          <a:xfrm rot="-8101396">
            <a:off x="6970231" y="2382871"/>
            <a:ext cx="1044538" cy="903258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7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with three organic boxes.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0" name="Google Shape;500;p47"/>
          <p:cNvSpPr txBox="1"/>
          <p:nvPr>
            <p:ph idx="1" type="body"/>
          </p:nvPr>
        </p:nvSpPr>
        <p:spPr>
          <a:xfrm>
            <a:off x="311700" y="1005850"/>
            <a:ext cx="2679600" cy="365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Placeholder text. Ut enim ad minim veniam, quis nostrud exercitation ullamco laboris nisi ut aliquip ex ea commodo consequat.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2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List item 3 consectetur adipiscing elit</a:t>
            </a:r>
            <a:endParaRPr/>
          </a:p>
        </p:txBody>
      </p:sp>
      <p:sp>
        <p:nvSpPr>
          <p:cNvPr id="501" name="Google Shape;501;p47"/>
          <p:cNvSpPr txBox="1"/>
          <p:nvPr>
            <p:ph idx="2" type="body"/>
          </p:nvPr>
        </p:nvSpPr>
        <p:spPr>
          <a:xfrm>
            <a:off x="6152700" y="1005850"/>
            <a:ext cx="2679600" cy="365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Title of this box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3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List item 4 consectetur adipiscing elit</a:t>
            </a:r>
            <a:endParaRPr/>
          </a:p>
        </p:txBody>
      </p:sp>
      <p:sp>
        <p:nvSpPr>
          <p:cNvPr id="502" name="Google Shape;502;p47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47"/>
          <p:cNvSpPr txBox="1"/>
          <p:nvPr>
            <p:ph idx="3" type="body"/>
          </p:nvPr>
        </p:nvSpPr>
        <p:spPr>
          <a:xfrm>
            <a:off x="3232200" y="1005850"/>
            <a:ext cx="2679600" cy="365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Title of this box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1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item 3 lorem ipsum dolor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List item 4 consectetur adipiscing elit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with many items.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09" name="Google Shape;509;p48"/>
          <p:cNvSpPr txBox="1"/>
          <p:nvPr>
            <p:ph idx="1" type="body"/>
          </p:nvPr>
        </p:nvSpPr>
        <p:spPr>
          <a:xfrm>
            <a:off x="311700" y="1439575"/>
            <a:ext cx="1554300" cy="5223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Item title 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0" name="Google Shape;510;p48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48"/>
          <p:cNvSpPr txBox="1"/>
          <p:nvPr>
            <p:ph idx="1" type="body"/>
          </p:nvPr>
        </p:nvSpPr>
        <p:spPr>
          <a:xfrm>
            <a:off x="7278000" y="1439575"/>
            <a:ext cx="1554300" cy="5223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Item title 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2" name="Google Shape;512;p48"/>
          <p:cNvSpPr txBox="1"/>
          <p:nvPr>
            <p:ph idx="1" type="body"/>
          </p:nvPr>
        </p:nvSpPr>
        <p:spPr>
          <a:xfrm>
            <a:off x="2053275" y="1439575"/>
            <a:ext cx="1554300" cy="5223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Item title 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3" name="Google Shape;513;p48"/>
          <p:cNvSpPr txBox="1"/>
          <p:nvPr>
            <p:ph idx="1" type="body"/>
          </p:nvPr>
        </p:nvSpPr>
        <p:spPr>
          <a:xfrm>
            <a:off x="5536425" y="1439575"/>
            <a:ext cx="1554300" cy="5223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Item title 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4" name="Google Shape;514;p48"/>
          <p:cNvSpPr txBox="1"/>
          <p:nvPr>
            <p:ph idx="1" type="body"/>
          </p:nvPr>
        </p:nvSpPr>
        <p:spPr>
          <a:xfrm>
            <a:off x="3794850" y="1439575"/>
            <a:ext cx="1554300" cy="5223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Item title 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48"/>
          <p:cNvSpPr txBox="1"/>
          <p:nvPr>
            <p:ph idx="1" type="body"/>
          </p:nvPr>
        </p:nvSpPr>
        <p:spPr>
          <a:xfrm>
            <a:off x="311700" y="2034288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1</a:t>
            </a:r>
            <a:endParaRPr/>
          </a:p>
        </p:txBody>
      </p:sp>
      <p:sp>
        <p:nvSpPr>
          <p:cNvPr id="516" name="Google Shape;516;p48"/>
          <p:cNvSpPr txBox="1"/>
          <p:nvPr>
            <p:ph idx="1" type="body"/>
          </p:nvPr>
        </p:nvSpPr>
        <p:spPr>
          <a:xfrm>
            <a:off x="7278000" y="2034288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1</a:t>
            </a:r>
            <a:endParaRPr/>
          </a:p>
        </p:txBody>
      </p:sp>
      <p:sp>
        <p:nvSpPr>
          <p:cNvPr id="517" name="Google Shape;517;p48"/>
          <p:cNvSpPr txBox="1"/>
          <p:nvPr>
            <p:ph idx="1" type="body"/>
          </p:nvPr>
        </p:nvSpPr>
        <p:spPr>
          <a:xfrm>
            <a:off x="2053275" y="2034288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1</a:t>
            </a:r>
            <a:endParaRPr/>
          </a:p>
        </p:txBody>
      </p:sp>
      <p:sp>
        <p:nvSpPr>
          <p:cNvPr id="518" name="Google Shape;518;p48"/>
          <p:cNvSpPr txBox="1"/>
          <p:nvPr>
            <p:ph idx="1" type="body"/>
          </p:nvPr>
        </p:nvSpPr>
        <p:spPr>
          <a:xfrm>
            <a:off x="5536425" y="2034288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1</a:t>
            </a:r>
            <a:endParaRPr/>
          </a:p>
        </p:txBody>
      </p:sp>
      <p:sp>
        <p:nvSpPr>
          <p:cNvPr id="519" name="Google Shape;519;p48"/>
          <p:cNvSpPr txBox="1"/>
          <p:nvPr>
            <p:ph idx="1" type="body"/>
          </p:nvPr>
        </p:nvSpPr>
        <p:spPr>
          <a:xfrm>
            <a:off x="3794850" y="2034288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1</a:t>
            </a:r>
            <a:endParaRPr/>
          </a:p>
        </p:txBody>
      </p:sp>
      <p:sp>
        <p:nvSpPr>
          <p:cNvPr id="520" name="Google Shape;520;p48"/>
          <p:cNvSpPr txBox="1"/>
          <p:nvPr>
            <p:ph idx="1" type="body"/>
          </p:nvPr>
        </p:nvSpPr>
        <p:spPr>
          <a:xfrm>
            <a:off x="311700" y="2629000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2</a:t>
            </a:r>
            <a:endParaRPr/>
          </a:p>
        </p:txBody>
      </p:sp>
      <p:sp>
        <p:nvSpPr>
          <p:cNvPr id="521" name="Google Shape;521;p48"/>
          <p:cNvSpPr txBox="1"/>
          <p:nvPr>
            <p:ph idx="1" type="body"/>
          </p:nvPr>
        </p:nvSpPr>
        <p:spPr>
          <a:xfrm>
            <a:off x="7278000" y="2629000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2</a:t>
            </a:r>
            <a:endParaRPr/>
          </a:p>
        </p:txBody>
      </p:sp>
      <p:sp>
        <p:nvSpPr>
          <p:cNvPr id="522" name="Google Shape;522;p48"/>
          <p:cNvSpPr txBox="1"/>
          <p:nvPr>
            <p:ph idx="1" type="body"/>
          </p:nvPr>
        </p:nvSpPr>
        <p:spPr>
          <a:xfrm>
            <a:off x="2053275" y="2629000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2</a:t>
            </a:r>
            <a:endParaRPr/>
          </a:p>
        </p:txBody>
      </p:sp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5536425" y="2629000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2</a:t>
            </a:r>
            <a:endParaRPr/>
          </a:p>
        </p:txBody>
      </p:sp>
      <p:sp>
        <p:nvSpPr>
          <p:cNvPr id="524" name="Google Shape;524;p48"/>
          <p:cNvSpPr txBox="1"/>
          <p:nvPr>
            <p:ph idx="1" type="body"/>
          </p:nvPr>
        </p:nvSpPr>
        <p:spPr>
          <a:xfrm>
            <a:off x="3794850" y="2629000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2</a:t>
            </a:r>
            <a:endParaRPr/>
          </a:p>
        </p:txBody>
      </p:sp>
      <p:sp>
        <p:nvSpPr>
          <p:cNvPr id="525" name="Google Shape;525;p48"/>
          <p:cNvSpPr txBox="1"/>
          <p:nvPr>
            <p:ph idx="1" type="body"/>
          </p:nvPr>
        </p:nvSpPr>
        <p:spPr>
          <a:xfrm>
            <a:off x="311700" y="3223713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3</a:t>
            </a:r>
            <a:endParaRPr/>
          </a:p>
        </p:txBody>
      </p:sp>
      <p:sp>
        <p:nvSpPr>
          <p:cNvPr id="526" name="Google Shape;526;p48"/>
          <p:cNvSpPr txBox="1"/>
          <p:nvPr>
            <p:ph idx="1" type="body"/>
          </p:nvPr>
        </p:nvSpPr>
        <p:spPr>
          <a:xfrm>
            <a:off x="7278000" y="3223713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3</a:t>
            </a:r>
            <a:endParaRPr/>
          </a:p>
        </p:txBody>
      </p:sp>
      <p:sp>
        <p:nvSpPr>
          <p:cNvPr id="527" name="Google Shape;527;p48"/>
          <p:cNvSpPr txBox="1"/>
          <p:nvPr>
            <p:ph idx="1" type="body"/>
          </p:nvPr>
        </p:nvSpPr>
        <p:spPr>
          <a:xfrm>
            <a:off x="2053275" y="3223713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3</a:t>
            </a:r>
            <a:endParaRPr/>
          </a:p>
        </p:txBody>
      </p:sp>
      <p:sp>
        <p:nvSpPr>
          <p:cNvPr id="528" name="Google Shape;528;p48"/>
          <p:cNvSpPr txBox="1"/>
          <p:nvPr>
            <p:ph idx="1" type="body"/>
          </p:nvPr>
        </p:nvSpPr>
        <p:spPr>
          <a:xfrm>
            <a:off x="5536425" y="3223713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3</a:t>
            </a:r>
            <a:endParaRPr/>
          </a:p>
        </p:txBody>
      </p:sp>
      <p:sp>
        <p:nvSpPr>
          <p:cNvPr id="529" name="Google Shape;529;p48"/>
          <p:cNvSpPr txBox="1"/>
          <p:nvPr>
            <p:ph idx="1" type="body"/>
          </p:nvPr>
        </p:nvSpPr>
        <p:spPr>
          <a:xfrm>
            <a:off x="3794850" y="3223713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3</a:t>
            </a:r>
            <a:endParaRPr/>
          </a:p>
        </p:txBody>
      </p:sp>
      <p:sp>
        <p:nvSpPr>
          <p:cNvPr id="530" name="Google Shape;530;p48"/>
          <p:cNvSpPr txBox="1"/>
          <p:nvPr>
            <p:ph idx="1" type="body"/>
          </p:nvPr>
        </p:nvSpPr>
        <p:spPr>
          <a:xfrm>
            <a:off x="311700" y="3818425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4</a:t>
            </a:r>
            <a:endParaRPr/>
          </a:p>
        </p:txBody>
      </p:sp>
      <p:sp>
        <p:nvSpPr>
          <p:cNvPr id="531" name="Google Shape;531;p48"/>
          <p:cNvSpPr txBox="1"/>
          <p:nvPr>
            <p:ph idx="1" type="body"/>
          </p:nvPr>
        </p:nvSpPr>
        <p:spPr>
          <a:xfrm>
            <a:off x="7278000" y="3818425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4</a:t>
            </a:r>
            <a:endParaRPr/>
          </a:p>
        </p:txBody>
      </p:sp>
      <p:sp>
        <p:nvSpPr>
          <p:cNvPr id="532" name="Google Shape;532;p48"/>
          <p:cNvSpPr txBox="1"/>
          <p:nvPr>
            <p:ph idx="1" type="body"/>
          </p:nvPr>
        </p:nvSpPr>
        <p:spPr>
          <a:xfrm>
            <a:off x="2053275" y="3818425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4</a:t>
            </a:r>
            <a:endParaRPr/>
          </a:p>
        </p:txBody>
      </p:sp>
      <p:sp>
        <p:nvSpPr>
          <p:cNvPr id="533" name="Google Shape;533;p48"/>
          <p:cNvSpPr txBox="1"/>
          <p:nvPr>
            <p:ph idx="1" type="body"/>
          </p:nvPr>
        </p:nvSpPr>
        <p:spPr>
          <a:xfrm>
            <a:off x="5536425" y="3818425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4</a:t>
            </a:r>
            <a:endParaRPr/>
          </a:p>
        </p:txBody>
      </p:sp>
      <p:sp>
        <p:nvSpPr>
          <p:cNvPr id="534" name="Google Shape;534;p48"/>
          <p:cNvSpPr txBox="1"/>
          <p:nvPr>
            <p:ph idx="1" type="body"/>
          </p:nvPr>
        </p:nvSpPr>
        <p:spPr>
          <a:xfrm>
            <a:off x="3794850" y="3818425"/>
            <a:ext cx="15543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Item 4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9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49"/>
          <p:cNvPicPr preferRelativeResize="0"/>
          <p:nvPr/>
        </p:nvPicPr>
        <p:blipFill rotWithShape="1">
          <a:blip r:embed="rId3">
            <a:alphaModFix/>
          </a:blip>
          <a:srcRect b="10844" l="0" r="0" t="4695"/>
          <a:stretch/>
        </p:blipFill>
        <p:spPr>
          <a:xfrm>
            <a:off x="-94675" y="1095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Title only slide</a:t>
            </a:r>
            <a:endParaRPr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342904"/>
            <a:ext cx="8520600" cy="12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Team:</a:t>
            </a:r>
            <a:br>
              <a:rPr lang="en"/>
            </a:br>
            <a:r>
              <a:rPr lang="en"/>
              <a:t>(example)</a:t>
            </a:r>
            <a:endParaRPr/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1081525" y="3256822"/>
            <a:ext cx="193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ssistant"/>
                <a:ea typeface="Assistant"/>
                <a:cs typeface="Assistant"/>
                <a:sym typeface="Assistant"/>
              </a:rPr>
              <a:t>Tamara Fantinato</a:t>
            </a:r>
            <a:endParaRPr b="1" sz="1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835605" y="3298645"/>
            <a:ext cx="193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ssistant"/>
                <a:ea typeface="Assistant"/>
                <a:cs typeface="Assistant"/>
                <a:sym typeface="Assistant"/>
              </a:rPr>
              <a:t>Michelle Gracia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487232" y="3282272"/>
            <a:ext cx="193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ssistant"/>
                <a:ea typeface="Assistant"/>
                <a:cs typeface="Assistant"/>
                <a:sym typeface="Assistant"/>
              </a:rPr>
              <a:t>Akansha Yadav</a:t>
            </a:r>
            <a:endParaRPr sz="12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900" y="2030425"/>
            <a:ext cx="1297200" cy="128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525" y="2102000"/>
            <a:ext cx="1191000" cy="114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5">
            <a:alphaModFix/>
          </a:blip>
          <a:srcRect b="7424" l="0" r="0" t="0"/>
          <a:stretch/>
        </p:blipFill>
        <p:spPr>
          <a:xfrm>
            <a:off x="1475150" y="2076775"/>
            <a:ext cx="1191000" cy="116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0"/>
          <p:cNvSpPr txBox="1"/>
          <p:nvPr>
            <p:ph type="title"/>
          </p:nvPr>
        </p:nvSpPr>
        <p:spPr>
          <a:xfrm>
            <a:off x="311700" y="342900"/>
            <a:ext cx="2808000" cy="8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with photo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47" name="Google Shape;547;p50"/>
          <p:cNvSpPr txBox="1"/>
          <p:nvPr>
            <p:ph idx="1" type="body"/>
          </p:nvPr>
        </p:nvSpPr>
        <p:spPr>
          <a:xfrm>
            <a:off x="311700" y="1209300"/>
            <a:ext cx="28080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text. Lorem ipsum dolor sit amet, consectetur adipiscing elit, sed do eiusmod tempor incididunt ut labore et dolore magna aliqua.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Placeholder text. Lorem ipsum dolor sit amet, consectetur adipiscing elit, sed do eiusmod tempor incididunt ut labore et dolore magna aliqua.</a:t>
            </a:r>
            <a:endParaRPr/>
          </a:p>
        </p:txBody>
      </p:sp>
      <p:pic>
        <p:nvPicPr>
          <p:cNvPr id="548" name="Google Shape;548;p50"/>
          <p:cNvPicPr preferRelativeResize="0"/>
          <p:nvPr/>
        </p:nvPicPr>
        <p:blipFill rotWithShape="1">
          <a:blip r:embed="rId3">
            <a:alphaModFix/>
          </a:blip>
          <a:srcRect b="8286" l="0" r="0" t="4024"/>
          <a:stretch/>
        </p:blipFill>
        <p:spPr>
          <a:xfrm>
            <a:off x="3426675" y="1209300"/>
            <a:ext cx="5405624" cy="30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0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50"/>
          <p:cNvGrpSpPr/>
          <p:nvPr/>
        </p:nvGrpSpPr>
        <p:grpSpPr>
          <a:xfrm rot="8100365">
            <a:off x="3021548" y="1922627"/>
            <a:ext cx="712020" cy="578779"/>
            <a:chOff x="2318413" y="2452450"/>
            <a:chExt cx="1067700" cy="867900"/>
          </a:xfrm>
        </p:grpSpPr>
        <p:sp>
          <p:nvSpPr>
            <p:cNvPr id="551" name="Google Shape;551;p50"/>
            <p:cNvSpPr/>
            <p:nvPr/>
          </p:nvSpPr>
          <p:spPr>
            <a:xfrm>
              <a:off x="2318413" y="2528650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2470813" y="2452450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50"/>
          <p:cNvGrpSpPr/>
          <p:nvPr/>
        </p:nvGrpSpPr>
        <p:grpSpPr>
          <a:xfrm rot="2700000">
            <a:off x="7762651" y="3697258"/>
            <a:ext cx="1067690" cy="867892"/>
            <a:chOff x="2258813" y="3584825"/>
            <a:chExt cx="1067700" cy="867900"/>
          </a:xfrm>
        </p:grpSpPr>
        <p:sp>
          <p:nvSpPr>
            <p:cNvPr id="554" name="Google Shape;554;p50"/>
            <p:cNvSpPr/>
            <p:nvPr/>
          </p:nvSpPr>
          <p:spPr>
            <a:xfrm>
              <a:off x="2258813" y="366102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2411213" y="3584825"/>
              <a:ext cx="915300" cy="791700"/>
            </a:xfrm>
            <a:prstGeom prst="triangle">
              <a:avLst>
                <a:gd fmla="val 50000" name="adj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"/>
          <p:cNvSpPr txBox="1"/>
          <p:nvPr>
            <p:ph type="title"/>
          </p:nvPr>
        </p:nvSpPr>
        <p:spPr>
          <a:xfrm>
            <a:off x="311700" y="679950"/>
            <a:ext cx="3999000" cy="22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comes here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1" name="Google Shape;561;p51"/>
          <p:cNvSpPr txBox="1"/>
          <p:nvPr>
            <p:ph idx="1" type="subTitle"/>
          </p:nvPr>
        </p:nvSpPr>
        <p:spPr>
          <a:xfrm>
            <a:off x="311700" y="2950350"/>
            <a:ext cx="3999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comes here as well.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2" name="Google Shape;562;p51"/>
          <p:cNvSpPr txBox="1"/>
          <p:nvPr>
            <p:ph idx="2" type="body"/>
          </p:nvPr>
        </p:nvSpPr>
        <p:spPr>
          <a:xfrm>
            <a:off x="4939500" y="342900"/>
            <a:ext cx="3419400" cy="43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1 lorem ipsum dolor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2 consectetur adipiscing elit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 item 3 lorem ipsum dolor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List item 4 consectetur adipiscing elit</a:t>
            </a:r>
            <a:endParaRPr/>
          </a:p>
        </p:txBody>
      </p:sp>
      <p:sp>
        <p:nvSpPr>
          <p:cNvPr id="563" name="Google Shape;563;p51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>
            <p:ph idx="1" type="body"/>
          </p:nvPr>
        </p:nvSpPr>
        <p:spPr>
          <a:xfrm>
            <a:off x="311700" y="294440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Big number to present something good.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9" name="Google Shape;569;p52"/>
          <p:cNvSpPr txBox="1"/>
          <p:nvPr>
            <p:ph type="title"/>
          </p:nvPr>
        </p:nvSpPr>
        <p:spPr>
          <a:xfrm>
            <a:off x="311700" y="8983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0" name="Google Shape;570;p52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3"/>
          <p:cNvSpPr txBox="1"/>
          <p:nvPr>
            <p:ph idx="1" type="body"/>
          </p:nvPr>
        </p:nvSpPr>
        <p:spPr>
          <a:xfrm>
            <a:off x="311700" y="2944400"/>
            <a:ext cx="2416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Big number to present something good.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6" name="Google Shape;576;p53"/>
          <p:cNvSpPr txBox="1"/>
          <p:nvPr>
            <p:ph type="title"/>
          </p:nvPr>
        </p:nvSpPr>
        <p:spPr>
          <a:xfrm>
            <a:off x="311700" y="898300"/>
            <a:ext cx="2416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%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7" name="Google Shape;577;p53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53"/>
          <p:cNvSpPr txBox="1"/>
          <p:nvPr>
            <p:ph idx="2" type="title"/>
          </p:nvPr>
        </p:nvSpPr>
        <p:spPr>
          <a:xfrm>
            <a:off x="6415800" y="898300"/>
            <a:ext cx="2416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579" name="Google Shape;579;p53"/>
          <p:cNvSpPr txBox="1"/>
          <p:nvPr>
            <p:ph idx="3" type="body"/>
          </p:nvPr>
        </p:nvSpPr>
        <p:spPr>
          <a:xfrm>
            <a:off x="6415800" y="2944400"/>
            <a:ext cx="2416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Big number to present something the best.</a:t>
            </a:r>
            <a:endParaRPr/>
          </a:p>
        </p:txBody>
      </p:sp>
      <p:sp>
        <p:nvSpPr>
          <p:cNvPr id="580" name="Google Shape;580;p53"/>
          <p:cNvSpPr txBox="1"/>
          <p:nvPr>
            <p:ph idx="4" type="title"/>
          </p:nvPr>
        </p:nvSpPr>
        <p:spPr>
          <a:xfrm>
            <a:off x="3363750" y="898300"/>
            <a:ext cx="2416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581" name="Google Shape;581;p53"/>
          <p:cNvSpPr txBox="1"/>
          <p:nvPr>
            <p:ph idx="5" type="body"/>
          </p:nvPr>
        </p:nvSpPr>
        <p:spPr>
          <a:xfrm>
            <a:off x="3363750" y="2944400"/>
            <a:ext cx="2416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Big number to present something better.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4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54"/>
          <p:cNvSpPr txBox="1"/>
          <p:nvPr>
            <p:ph idx="4294967295" type="body"/>
          </p:nvPr>
        </p:nvSpPr>
        <p:spPr>
          <a:xfrm>
            <a:off x="1596900" y="2586975"/>
            <a:ext cx="5767500" cy="14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Contact</a:t>
            </a:r>
            <a:endParaRPr b="1"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Takuya Furukawa</a:t>
            </a:r>
            <a:br>
              <a:rPr lang="en" sz="1400"/>
            </a:br>
            <a:r>
              <a:rPr lang="en" sz="1400"/>
              <a:t>Educational Director ReDI School of Digital Integration NRW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takuya@redi-school.org</a:t>
            </a:r>
            <a:endParaRPr sz="1400"/>
          </a:p>
        </p:txBody>
      </p:sp>
      <p:pic>
        <p:nvPicPr>
          <p:cNvPr id="588" name="Google Shape;588;p54"/>
          <p:cNvPicPr preferRelativeResize="0"/>
          <p:nvPr/>
        </p:nvPicPr>
        <p:blipFill rotWithShape="1">
          <a:blip r:embed="rId4">
            <a:alphaModFix/>
          </a:blip>
          <a:srcRect b="8777" l="7538" r="12352" t="31144"/>
          <a:stretch/>
        </p:blipFill>
        <p:spPr>
          <a:xfrm>
            <a:off x="428450" y="2586975"/>
            <a:ext cx="914400" cy="9144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9" name="Google Shape;589;p54"/>
          <p:cNvSpPr txBox="1"/>
          <p:nvPr>
            <p:ph type="title"/>
          </p:nvPr>
        </p:nvSpPr>
        <p:spPr>
          <a:xfrm>
            <a:off x="311700" y="342900"/>
            <a:ext cx="8100000" cy="20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a lot!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2150850"/>
            <a:ext cx="8520600" cy="10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</a:t>
            </a:r>
            <a:r>
              <a:rPr lang="en"/>
              <a:t>structure:</a:t>
            </a:r>
            <a:br>
              <a:rPr lang="en"/>
            </a:br>
            <a:endParaRPr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Introduce yourselves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Showcase project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Give a demo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Show projects or code (or other details to show their effort and journey to accomplish their  project or presentation)</a:t>
            </a:r>
            <a:endParaRPr sz="2200"/>
          </a:p>
          <a:p>
            <a:pPr indent="-3543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Q&amp;A (be prepared to answer queries from teachers)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style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tutorial</a:t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Meeting recording from the Intro to ReDI Slide Template on Wednesday, February 3 between 3:30 – 4:30pm." id="171" name="Google Shape;171;p26" title="Tutorial_ReDI_Presentation_Template_ver_1.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250" y="1110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rules: color</a:t>
            </a:r>
            <a:endParaRPr/>
          </a:p>
        </p:txBody>
      </p:sp>
      <p:sp>
        <p:nvSpPr>
          <p:cNvPr id="177" name="Google Shape;177;p27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Color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Please use </a:t>
            </a:r>
            <a:r>
              <a:rPr b="1" lang="en"/>
              <a:t>only</a:t>
            </a:r>
            <a:r>
              <a:rPr lang="en"/>
              <a:t> </a:t>
            </a:r>
            <a:r>
              <a:rPr b="1" lang="en"/>
              <a:t>the theme colors.</a:t>
            </a:r>
            <a:br>
              <a:rPr b="1" lang="en"/>
            </a:br>
            <a:endParaRPr b="1"/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1690" l="2216" r="2226" t="1700"/>
          <a:stretch/>
        </p:blipFill>
        <p:spPr>
          <a:xfrm>
            <a:off x="1390868" y="1164975"/>
            <a:ext cx="1841539" cy="2444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0" name="Google Shape;180;p27"/>
          <p:cNvSpPr/>
          <p:nvPr/>
        </p:nvSpPr>
        <p:spPr>
          <a:xfrm>
            <a:off x="1146000" y="2626961"/>
            <a:ext cx="2331300" cy="5526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4820625" y="1006175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5486400" y="1005850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ReDI Blue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#58ADC5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4820625" y="1646138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5486400" y="1645815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ReDI Blue 70%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</a:t>
            </a: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8AC6D6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4820625" y="2286100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5486400" y="2285779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ReDI Blue 30%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</a:t>
            </a: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CDE6EE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4820625" y="2926063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5486400" y="2925744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ReDI Red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</a:t>
            </a: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EA5B25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4820625" y="3566025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5486400" y="3565709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ReDI Red 70%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</a:t>
            </a: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F08C66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4820625" y="4205988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5486400" y="4205673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ReDI Red 30%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</a:t>
            </a: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F9CEBE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6886425" y="1006175"/>
            <a:ext cx="457200" cy="45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7552200" y="1005850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Black for text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#000000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6886425" y="1646138"/>
            <a:ext cx="457200" cy="457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7552200" y="1645815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White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#FFFFFF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6886425" y="2286100"/>
            <a:ext cx="457200" cy="45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7552200" y="2285779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Gray 1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#5D5D5D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6886425" y="2926063"/>
            <a:ext cx="457200" cy="457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7552200" y="2925744"/>
            <a:ext cx="1280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Gray 2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ssistant"/>
                <a:ea typeface="Assistant"/>
                <a:cs typeface="Assistant"/>
                <a:sym typeface="Assistant"/>
              </a:rPr>
              <a:t>#DADADA</a:t>
            </a:r>
            <a:endParaRPr sz="10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rules: font</a:t>
            </a:r>
            <a:endParaRPr/>
          </a:p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8"/>
          <p:cNvSpPr txBox="1"/>
          <p:nvPr>
            <p:ph idx="2" type="body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Font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Please apply the font ‘</a:t>
            </a:r>
            <a:r>
              <a:rPr b="1" lang="en"/>
              <a:t>Assistant</a:t>
            </a:r>
            <a:r>
              <a:rPr lang="en"/>
              <a:t>.’ If you see ‘Arial’ somewhere? It is bad :)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0" l="2676" r="0" t="1719"/>
          <a:stretch/>
        </p:blipFill>
        <p:spPr>
          <a:xfrm>
            <a:off x="1288412" y="1164975"/>
            <a:ext cx="2203100" cy="2444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9" name="Google Shape;209;p28"/>
          <p:cNvSpPr/>
          <p:nvPr/>
        </p:nvSpPr>
        <p:spPr>
          <a:xfrm>
            <a:off x="1139400" y="2074223"/>
            <a:ext cx="2501100" cy="4542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4832400" y="1005850"/>
            <a:ext cx="399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ssistant"/>
                <a:ea typeface="Assistant"/>
                <a:cs typeface="Assistant"/>
                <a:sym typeface="Assistant"/>
              </a:rPr>
              <a:t>Assistant Bold for headlines</a:t>
            </a:r>
            <a:endParaRPr b="1" sz="24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4832400" y="1650200"/>
            <a:ext cx="399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ssistant"/>
                <a:ea typeface="Assistant"/>
                <a:cs typeface="Assistant"/>
                <a:sym typeface="Assistant"/>
              </a:rPr>
              <a:t>Assistant Normal for texts</a:t>
            </a:r>
            <a:endParaRPr sz="24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342900"/>
            <a:ext cx="814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rules: guides &amp; layout</a:t>
            </a:r>
            <a:endParaRPr/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66613" y="4762672"/>
            <a:ext cx="365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311700" y="1005850"/>
            <a:ext cx="39999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Guides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Make your slides consistent! </a:t>
            </a:r>
            <a:r>
              <a:rPr b="1" lang="en"/>
              <a:t>Activate guides</a:t>
            </a:r>
            <a:r>
              <a:rPr lang="en"/>
              <a:t>. You can follow the red-dotted lines to fit your contents.</a:t>
            </a:r>
            <a:endParaRPr b="1"/>
          </a:p>
        </p:txBody>
      </p:sp>
      <p:sp>
        <p:nvSpPr>
          <p:cNvPr id="219" name="Google Shape;219;p29"/>
          <p:cNvSpPr txBox="1"/>
          <p:nvPr>
            <p:ph idx="2" type="body"/>
          </p:nvPr>
        </p:nvSpPr>
        <p:spPr>
          <a:xfrm>
            <a:off x="4832400" y="1005850"/>
            <a:ext cx="39999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Layout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sure about layout designs? No worries!</a:t>
            </a:r>
            <a:r>
              <a:rPr b="1" lang="en"/>
              <a:t> </a:t>
            </a:r>
            <a:r>
              <a:rPr b="1" lang="en"/>
              <a:t>Choose a layout</a:t>
            </a:r>
            <a:r>
              <a:rPr lang="en"/>
              <a:t> from 19 stylings.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825" y="1665651"/>
            <a:ext cx="1175587" cy="20522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4">
            <a:alphaModFix/>
          </a:blip>
          <a:srcRect b="0" l="0" r="20508" t="0"/>
          <a:stretch/>
        </p:blipFill>
        <p:spPr>
          <a:xfrm>
            <a:off x="5456875" y="1156031"/>
            <a:ext cx="2717758" cy="46741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/>
          <p:nvPr/>
        </p:nvSpPr>
        <p:spPr>
          <a:xfrm>
            <a:off x="7806119" y="1398517"/>
            <a:ext cx="401700" cy="3012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627566" y="1398509"/>
            <a:ext cx="129600" cy="3012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5">
            <a:alphaModFix/>
          </a:blip>
          <a:srcRect b="0" l="1127" r="0" t="0"/>
          <a:stretch/>
        </p:blipFill>
        <p:spPr>
          <a:xfrm>
            <a:off x="451250" y="1156031"/>
            <a:ext cx="2630674" cy="19009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" name="Google Shape;225;p29"/>
          <p:cNvSpPr/>
          <p:nvPr/>
        </p:nvSpPr>
        <p:spPr>
          <a:xfrm>
            <a:off x="783275" y="2099181"/>
            <a:ext cx="2196600" cy="3012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9577" y="2894025"/>
            <a:ext cx="2046326" cy="115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227" name="Google Shape;227;p29"/>
          <p:cNvCxnSpPr/>
          <p:nvPr/>
        </p:nvCxnSpPr>
        <p:spPr>
          <a:xfrm>
            <a:off x="2256200" y="2894750"/>
            <a:ext cx="0" cy="1158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9"/>
          <p:cNvCxnSpPr/>
          <p:nvPr/>
        </p:nvCxnSpPr>
        <p:spPr>
          <a:xfrm>
            <a:off x="4111400" y="2892450"/>
            <a:ext cx="0" cy="1158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9"/>
          <p:cNvCxnSpPr/>
          <p:nvPr/>
        </p:nvCxnSpPr>
        <p:spPr>
          <a:xfrm>
            <a:off x="2195138" y="3022450"/>
            <a:ext cx="1975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9"/>
          <p:cNvCxnSpPr/>
          <p:nvPr/>
        </p:nvCxnSpPr>
        <p:spPr>
          <a:xfrm>
            <a:off x="2195138" y="3941975"/>
            <a:ext cx="1975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D5D5D"/>
      </a:dk2>
      <a:lt2>
        <a:srgbClr val="DADADA"/>
      </a:lt2>
      <a:accent1>
        <a:srgbClr val="58ADC5"/>
      </a:accent1>
      <a:accent2>
        <a:srgbClr val="8AC6D6"/>
      </a:accent2>
      <a:accent3>
        <a:srgbClr val="CDE6EE"/>
      </a:accent3>
      <a:accent4>
        <a:srgbClr val="EA5B25"/>
      </a:accent4>
      <a:accent5>
        <a:srgbClr val="F08C66"/>
      </a:accent5>
      <a:accent6>
        <a:srgbClr val="F9CEBE"/>
      </a:accent6>
      <a:hlink>
        <a:srgbClr val="58AD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